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5283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28"/>
    <a:srgbClr val="122D00"/>
    <a:srgbClr val="009CA4"/>
    <a:srgbClr val="F8D300"/>
    <a:srgbClr val="000000"/>
    <a:srgbClr val="CFD1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91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192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4A09E-B0CA-432C-B118-A141955B4AE4}" type="datetimeFigureOut">
              <a:rPr lang="es-CO" smtClean="0"/>
              <a:t>1/02/24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CFC13-2609-4B73-8B88-3D34AE5329D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319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1C32B9-4FAC-4E7A-BA3F-39D11B72C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147A90-A587-4444-AAB7-2A7FE13CC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0199B1-1241-41E0-BEFE-CB6AD33D8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D87D06-E98D-427A-9AFC-51466882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507ACE-E30D-46B8-85EA-3B7521C8D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823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8AC63-7A25-4319-9A58-05422F527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6AB688-B41E-4F38-90D1-1C5B31D2D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AD75F0-3061-4FEF-9DFB-DF57B02B2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1C02CB-6329-4275-8028-0874DE854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E41A09-2A20-416D-B23C-87284E64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604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E4AF3AA-9B70-4926-A298-1019AB937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EA7420-394B-4F4E-B12E-8A5013D4D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D5B735-9867-4341-9024-ECA0D9D00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A99164-A1F4-4BDB-9B35-5486BD139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B30E7E-E0AC-45EE-BD5D-FE4615E0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404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8B1D37-490B-4019-8EB6-CAEC9572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A89CEF-8F7D-478E-863F-411BDF572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0A76DA-9EA8-49A7-A71E-BEC54592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3521E6-E2B9-44D0-9E16-FD363B79C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2D02BB-64D9-411F-8D70-B9481338E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2491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31F30-9D4B-45BD-A65D-82A084991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03F87D-EB4F-4892-ADB9-F008CDC0D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D211AE-09EF-4D9D-BF2C-A295D6E37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078F48-91EF-4464-8277-C8BED59E8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9CCA8E-12E5-459D-806B-E91DEA3E1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27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5089D-FD0B-4184-B666-4AFBD529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9EE62C-1322-48BF-B0B1-BC45353BC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D9ACB3-3C10-4072-930B-9D12FA55D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C21E7E-E180-4B4D-9B53-AC677089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BC7563-EA0F-49CB-90A1-572D6573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5A7E00-6564-459E-A14F-08F802EB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828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73D11-CCD7-40D4-8FD8-FC1CFBFF5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5648EC-AC0B-4EBA-88D7-70C77BA2F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7A6B97-D056-46A4-8A55-CE3D418A1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797DB6-0416-46D0-BBC0-12689EB8A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B14251-D76B-40F5-BF93-B41AEC645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A3DA7E-0772-4A09-BD52-CE3D81CB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68F38A2-502D-4935-8E39-4645A36E5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360A7C0-0A81-4BD5-9702-EF7300662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645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950FF-09F1-486E-9259-C962C9858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B50E36-F015-449E-A567-A598CFF8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A04E98-E5E4-40AC-AB0C-2C9B4D480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9162AA6-13FC-45E3-BE3B-8D246733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58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552E7F-3231-4597-9B3A-5A382334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3ECB68D-ECC2-4641-AC60-FFC04FE8D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CD8EA2-E918-489E-BDEB-AA03DEB56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181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11A64F-BD87-4CDC-8AA3-DB2D17023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3F4EB6-E30D-41A9-9D76-BEFB8B51E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3B4F4B-998C-40C3-95A5-0EC6FCAD6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3F6213-BD49-47B0-AFBC-6165AFD42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5504E1-631A-4849-B5A0-91109589A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601654-939B-4381-947F-7A37B0149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447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3863C-B511-47C6-B934-BB9125C26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221DE1D-BDD1-4DC4-A684-9A54F4AEF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DB907C-2F1C-4937-9C15-93BB76515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A6D87E-31EB-4825-8DD0-DCF5662FB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5B2787-EC38-4776-BE84-7C55BB1C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4B7ABE-1F7C-4E4A-9F8B-B22A8EA5F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607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E880052-D5CA-4476-B43C-3FE9D542E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83DC86-A6C2-4E15-AD1F-B10D71646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C1F94E-B8D3-4AF9-B287-37B3C7875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DEFA4-3D06-455E-9543-E720C954A781}" type="datetimeFigureOut">
              <a:rPr lang="es-CO" smtClean="0"/>
              <a:t>1/02/24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865EAF-78EE-4D17-A2C0-21627BDD1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F0B724-E57B-4FEA-8CE7-0CAE46B34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F8D1B-7671-4A57-9459-412CC342810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399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96EC0D4-C43C-79B4-F250-9D32ABA519EC}"/>
              </a:ext>
            </a:extLst>
          </p:cNvPr>
          <p:cNvSpPr/>
          <p:nvPr/>
        </p:nvSpPr>
        <p:spPr>
          <a:xfrm>
            <a:off x="721200" y="1995170"/>
            <a:ext cx="10749600" cy="539004"/>
          </a:xfrm>
          <a:prstGeom prst="rect">
            <a:avLst/>
          </a:prstGeom>
          <a:solidFill>
            <a:srgbClr val="122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180000" bIns="72000" rtlCol="0" anchor="ctr"/>
          <a:lstStyle/>
          <a:p>
            <a:r>
              <a:rPr lang="es-CO" b="1" dirty="0">
                <a:solidFill>
                  <a:srgbClr val="92D050"/>
                </a:solidFill>
                <a:latin typeface="Inter" panose="02000503000000020004" pitchFamily="2" charset="0"/>
                <a:ea typeface="Inter" panose="02000503000000020004" pitchFamily="2" charset="0"/>
              </a:rPr>
              <a:t>Autores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2D95B39-8DE9-409E-8B46-E6C6D2442A73}"/>
              </a:ext>
            </a:extLst>
          </p:cNvPr>
          <p:cNvSpPr/>
          <p:nvPr/>
        </p:nvSpPr>
        <p:spPr>
          <a:xfrm rot="10800000">
            <a:off x="0" y="6317998"/>
            <a:ext cx="12192000" cy="54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C1155C6-C497-F7FE-F6E4-434A47A8D3FF}"/>
              </a:ext>
            </a:extLst>
          </p:cNvPr>
          <p:cNvSpPr/>
          <p:nvPr/>
        </p:nvSpPr>
        <p:spPr>
          <a:xfrm>
            <a:off x="664048" y="802339"/>
            <a:ext cx="11019095" cy="615553"/>
          </a:xfrm>
          <a:prstGeom prst="rect">
            <a:avLst/>
          </a:prstGeom>
          <a:ln>
            <a:noFill/>
          </a:ln>
        </p:spPr>
        <p:txBody>
          <a:bodyPr wrap="square" lIns="36000" tIns="0" rIns="0" bIns="0">
            <a:spAutoFit/>
          </a:bodyPr>
          <a:lstStyle/>
          <a:p>
            <a:r>
              <a:rPr lang="es-ES" sz="4000" b="1" spc="-50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Turismo de naturaleza</a:t>
            </a:r>
            <a:endParaRPr lang="es-CO" sz="4000" b="1" spc="-50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8A2F8FAC-5FD9-1767-5692-3A11ECF78F06}"/>
              </a:ext>
            </a:extLst>
          </p:cNvPr>
          <p:cNvCxnSpPr>
            <a:cxnSpLocks/>
          </p:cNvCxnSpPr>
          <p:nvPr/>
        </p:nvCxnSpPr>
        <p:spPr>
          <a:xfrm>
            <a:off x="4173593" y="2928937"/>
            <a:ext cx="0" cy="2957513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áfico 2">
            <a:extLst>
              <a:ext uri="{FF2B5EF4-FFF2-40B4-BE49-F238E27FC236}">
                <a16:creationId xmlns:a16="http://schemas.microsoft.com/office/drawing/2014/main" id="{51E42B02-71BF-9BC5-E7A1-9A6DFCC10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71525" y="911835"/>
            <a:ext cx="1199275" cy="39656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38DAF15-573E-0CCE-8CCE-896FADA94196}"/>
              </a:ext>
            </a:extLst>
          </p:cNvPr>
          <p:cNvGrpSpPr/>
          <p:nvPr/>
        </p:nvGrpSpPr>
        <p:grpSpPr>
          <a:xfrm>
            <a:off x="721191" y="2928937"/>
            <a:ext cx="3060000" cy="2089367"/>
            <a:chOff x="721191" y="3797083"/>
            <a:chExt cx="3060000" cy="2089367"/>
          </a:xfrm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5892D5DD-7D30-9104-4981-8E7177312040}"/>
                </a:ext>
              </a:extLst>
            </p:cNvPr>
            <p:cNvSpPr/>
            <p:nvPr/>
          </p:nvSpPr>
          <p:spPr>
            <a:xfrm>
              <a:off x="721193" y="3797083"/>
              <a:ext cx="3059998" cy="7181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es-CO" sz="2800" b="1" dirty="0">
                  <a:solidFill>
                    <a:srgbClr val="92D050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Juan Fernando</a:t>
              </a:r>
            </a:p>
            <a:p>
              <a:pPr>
                <a:lnSpc>
                  <a:spcPts val="2800"/>
                </a:lnSpc>
              </a:pPr>
              <a:r>
                <a:rPr lang="es-CO" sz="2800" b="1" dirty="0">
                  <a:solidFill>
                    <a:srgbClr val="92D050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Díaz Nieto</a:t>
              </a:r>
              <a:endParaRPr lang="es-CO" sz="1400" dirty="0">
                <a:solidFill>
                  <a:schemeClr val="tx1"/>
                </a:solidFill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sp>
          <p:nvSpPr>
            <p:cNvPr id="5" name="Rectángulo 1">
              <a:extLst>
                <a:ext uri="{FF2B5EF4-FFF2-40B4-BE49-F238E27FC236}">
                  <a16:creationId xmlns:a16="http://schemas.microsoft.com/office/drawing/2014/main" id="{2DCFA4B7-A6E5-E8C0-296D-C4AAF9B3D42F}"/>
                </a:ext>
              </a:extLst>
            </p:cNvPr>
            <p:cNvSpPr/>
            <p:nvPr/>
          </p:nvSpPr>
          <p:spPr>
            <a:xfrm>
              <a:off x="721191" y="4593788"/>
              <a:ext cx="3059998" cy="12926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spAutoFit/>
            </a:bodyPr>
            <a:lstStyle/>
            <a:p>
              <a:r>
                <a:rPr lang="es-CO" sz="1400" dirty="0">
                  <a:solidFill>
                    <a:schemeClr val="tx1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Biólogo de la Universidad de Antioquia y doctor del Departamento de Ecología, Evolución y Comportamiento de la Universidad de Minnesota (Estados Unidos).</a:t>
              </a:r>
              <a:endParaRPr lang="es-CO" sz="900" dirty="0">
                <a:solidFill>
                  <a:schemeClr val="tx1"/>
                </a:solidFill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48D59AD-E2ED-67BD-AE7F-4BC776877D9D}"/>
              </a:ext>
            </a:extLst>
          </p:cNvPr>
          <p:cNvGrpSpPr/>
          <p:nvPr/>
        </p:nvGrpSpPr>
        <p:grpSpPr>
          <a:xfrm>
            <a:off x="4565995" y="2928937"/>
            <a:ext cx="3060000" cy="1443036"/>
            <a:chOff x="4903892" y="3797083"/>
            <a:chExt cx="3060000" cy="1443036"/>
          </a:xfrm>
        </p:grpSpPr>
        <p:sp>
          <p:nvSpPr>
            <p:cNvPr id="6" name="Rectángulo 1">
              <a:extLst>
                <a:ext uri="{FF2B5EF4-FFF2-40B4-BE49-F238E27FC236}">
                  <a16:creationId xmlns:a16="http://schemas.microsoft.com/office/drawing/2014/main" id="{C313E259-4936-DB93-2C20-0892E75EEDF2}"/>
                </a:ext>
              </a:extLst>
            </p:cNvPr>
            <p:cNvSpPr/>
            <p:nvPr/>
          </p:nvSpPr>
          <p:spPr>
            <a:xfrm>
              <a:off x="4903894" y="3797083"/>
              <a:ext cx="3059998" cy="7181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es-CO" sz="2800" b="1" dirty="0">
                  <a:solidFill>
                    <a:srgbClr val="92D050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Mauricio</a:t>
              </a:r>
            </a:p>
            <a:p>
              <a:pPr>
                <a:lnSpc>
                  <a:spcPts val="2800"/>
                </a:lnSpc>
              </a:pPr>
              <a:r>
                <a:rPr lang="es-CO" sz="2800" b="1" dirty="0">
                  <a:solidFill>
                    <a:srgbClr val="92D050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Serna González</a:t>
              </a:r>
              <a:endParaRPr lang="es-CO" sz="1400" dirty="0">
                <a:solidFill>
                  <a:schemeClr val="tx1"/>
                </a:solidFill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sp>
          <p:nvSpPr>
            <p:cNvPr id="9" name="Rectángulo 1">
              <a:extLst>
                <a:ext uri="{FF2B5EF4-FFF2-40B4-BE49-F238E27FC236}">
                  <a16:creationId xmlns:a16="http://schemas.microsoft.com/office/drawing/2014/main" id="{14F7FC7C-47EE-310F-D066-6B052C611BE7}"/>
                </a:ext>
              </a:extLst>
            </p:cNvPr>
            <p:cNvSpPr/>
            <p:nvPr/>
          </p:nvSpPr>
          <p:spPr>
            <a:xfrm>
              <a:off x="4903892" y="4593788"/>
              <a:ext cx="3060000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spAutoFit/>
            </a:bodyPr>
            <a:lstStyle/>
            <a:p>
              <a:r>
                <a:rPr lang="es-CO" sz="1400" dirty="0">
                  <a:solidFill>
                    <a:schemeClr val="tx1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Biólogo de la Universidad EAFIT, y líder técnico de la Reserva Natural El Globo en Támesis.</a:t>
              </a:r>
              <a:endParaRPr lang="es-CO" sz="900" dirty="0">
                <a:solidFill>
                  <a:schemeClr val="tx1"/>
                </a:solidFill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8856AD1-22AC-A43C-5004-C2F2D0B029CD}"/>
              </a:ext>
            </a:extLst>
          </p:cNvPr>
          <p:cNvGrpSpPr/>
          <p:nvPr/>
        </p:nvGrpSpPr>
        <p:grpSpPr>
          <a:xfrm>
            <a:off x="8410800" y="2928937"/>
            <a:ext cx="3060000" cy="1658479"/>
            <a:chOff x="8410800" y="3797083"/>
            <a:chExt cx="3060000" cy="1658479"/>
          </a:xfrm>
        </p:grpSpPr>
        <p:sp>
          <p:nvSpPr>
            <p:cNvPr id="10" name="Rectángulo 1">
              <a:extLst>
                <a:ext uri="{FF2B5EF4-FFF2-40B4-BE49-F238E27FC236}">
                  <a16:creationId xmlns:a16="http://schemas.microsoft.com/office/drawing/2014/main" id="{2AE05796-01EF-0F65-F928-21C5074516E3}"/>
                </a:ext>
              </a:extLst>
            </p:cNvPr>
            <p:cNvSpPr/>
            <p:nvPr/>
          </p:nvSpPr>
          <p:spPr>
            <a:xfrm>
              <a:off x="8410802" y="3797083"/>
              <a:ext cx="3059998" cy="7181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es-CO" sz="2800" b="1" dirty="0">
                  <a:solidFill>
                    <a:srgbClr val="92D050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Rodrigo Echeverri</a:t>
              </a:r>
              <a:endParaRPr lang="es-CO" sz="1400" dirty="0">
                <a:solidFill>
                  <a:schemeClr val="tx1"/>
                </a:solidFill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sp>
          <p:nvSpPr>
            <p:cNvPr id="11" name="Rectángulo 1">
              <a:extLst>
                <a:ext uri="{FF2B5EF4-FFF2-40B4-BE49-F238E27FC236}">
                  <a16:creationId xmlns:a16="http://schemas.microsoft.com/office/drawing/2014/main" id="{55E44895-3145-C160-81C2-C378EB226CBA}"/>
                </a:ext>
              </a:extLst>
            </p:cNvPr>
            <p:cNvSpPr/>
            <p:nvPr/>
          </p:nvSpPr>
          <p:spPr>
            <a:xfrm>
              <a:off x="8410800" y="4593788"/>
              <a:ext cx="3060000" cy="8617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spAutoFit/>
            </a:bodyPr>
            <a:lstStyle/>
            <a:p>
              <a:r>
                <a:rPr lang="es-CO" sz="1400" dirty="0">
                  <a:solidFill>
                    <a:schemeClr val="tx1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Creador y gerente actual de @</a:t>
              </a:r>
              <a:r>
                <a:rPr lang="es-CO" sz="1400" dirty="0" err="1">
                  <a:solidFill>
                    <a:schemeClr val="tx1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ecocartama.co</a:t>
              </a:r>
              <a:r>
                <a:rPr lang="es-CO" sz="1400" dirty="0">
                  <a:solidFill>
                    <a:schemeClr val="tx1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 y embajador del turismo en el municipio de Támesis y de la provincia del </a:t>
              </a:r>
              <a:r>
                <a:rPr lang="es-CO" sz="1400" dirty="0" err="1">
                  <a:solidFill>
                    <a:schemeClr val="tx1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Cartama</a:t>
              </a:r>
              <a:r>
                <a:rPr lang="es-CO" sz="1400" dirty="0">
                  <a:solidFill>
                    <a:schemeClr val="tx1"/>
                  </a:solidFill>
                  <a:latin typeface="Inter" panose="02000503000000020004" pitchFamily="2" charset="0"/>
                  <a:ea typeface="Inter" panose="02000503000000020004" pitchFamily="2" charset="0"/>
                </a:rPr>
                <a:t>.</a:t>
              </a:r>
              <a:endParaRPr lang="es-CO" sz="900" dirty="0">
                <a:solidFill>
                  <a:schemeClr val="tx1"/>
                </a:solidFill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</p:grpSp>
      <p:cxnSp>
        <p:nvCxnSpPr>
          <p:cNvPr id="15" name="Conector recto 19">
            <a:extLst>
              <a:ext uri="{FF2B5EF4-FFF2-40B4-BE49-F238E27FC236}">
                <a16:creationId xmlns:a16="http://schemas.microsoft.com/office/drawing/2014/main" id="{09A36D0D-0698-5CB4-9342-A81F2B258C86}"/>
              </a:ext>
            </a:extLst>
          </p:cNvPr>
          <p:cNvCxnSpPr>
            <a:cxnSpLocks/>
          </p:cNvCxnSpPr>
          <p:nvPr/>
        </p:nvCxnSpPr>
        <p:spPr>
          <a:xfrm>
            <a:off x="8018397" y="2928937"/>
            <a:ext cx="0" cy="2957513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phic 16">
            <a:extLst>
              <a:ext uri="{FF2B5EF4-FFF2-40B4-BE49-F238E27FC236}">
                <a16:creationId xmlns:a16="http://schemas.microsoft.com/office/drawing/2014/main" id="{1E230FB6-44E8-3CEC-752D-58DDAEC0FD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11515559" y="3386288"/>
            <a:ext cx="720000" cy="8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33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28bde20f-746f-421e-b072-39c585b86657" xsi:nil="true"/>
    <lcf76f155ced4ddcb4097134ff3c332f xmlns="6a1f4f5e-20a2-47dc-a117-349cfc2c8f9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F2F36F2493096429F316192FD041E27" ma:contentTypeVersion="20" ma:contentTypeDescription="Crear nuevo documento." ma:contentTypeScope="" ma:versionID="850adfc02ef86a5f55cb4dcaa8a5f269">
  <xsd:schema xmlns:xsd="http://www.w3.org/2001/XMLSchema" xmlns:xs="http://www.w3.org/2001/XMLSchema" xmlns:p="http://schemas.microsoft.com/office/2006/metadata/properties" xmlns:ns1="http://schemas.microsoft.com/sharepoint/v3" xmlns:ns2="6a1f4f5e-20a2-47dc-a117-349cfc2c8f93" xmlns:ns3="26a2c26a-6eb3-43bf-844e-53d7f1dbcd3e" xmlns:ns4="28bde20f-746f-421e-b072-39c585b86657" targetNamespace="http://schemas.microsoft.com/office/2006/metadata/properties" ma:root="true" ma:fieldsID="636e98fd3133295c5043df21bbfe0aed" ns1:_="" ns2:_="" ns3:_="" ns4:_="">
    <xsd:import namespace="http://schemas.microsoft.com/sharepoint/v3"/>
    <xsd:import namespace="6a1f4f5e-20a2-47dc-a117-349cfc2c8f93"/>
    <xsd:import namespace="26a2c26a-6eb3-43bf-844e-53d7f1dbcd3e"/>
    <xsd:import namespace="28bde20f-746f-421e-b072-39c585b866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f4f5e-20a2-47dc-a117-349cfc2c8f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Etiquetas de imagen" ma:readOnly="false" ma:fieldId="{5cf76f15-5ced-4ddc-b409-7134ff3c332f}" ma:taxonomyMulti="true" ma:sspId="0aef40d5-b715-412d-bec7-270c581220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a2c26a-6eb3-43bf-844e-53d7f1dbcd3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de20f-746f-421e-b072-39c585b86657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c5bef588-9cfe-477f-8656-3d6e320187df}" ma:internalName="TaxCatchAll" ma:showField="CatchAllData" ma:web="28bde20f-746f-421e-b072-39c585b866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CBB9C0-7BA4-40E9-BF0C-EB03190318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405EBA-9E15-4AF4-B484-42E8DB45DADB}">
  <ds:schemaRefs>
    <ds:schemaRef ds:uri="28bde20f-746f-421e-b072-39c585b86657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6a1f4f5e-20a2-47dc-a117-349cfc2c8f93"/>
    <ds:schemaRef ds:uri="http://schemas.microsoft.com/office/2006/documentManagement/types"/>
    <ds:schemaRef ds:uri="26a2c26a-6eb3-43bf-844e-53d7f1dbcd3e"/>
    <ds:schemaRef ds:uri="http://schemas.microsoft.com/sharepoint/v3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F3DF2D9-AA83-4A62-8658-8AA9849B9E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a1f4f5e-20a2-47dc-a117-349cfc2c8f93"/>
    <ds:schemaRef ds:uri="26a2c26a-6eb3-43bf-844e-53d7f1dbcd3e"/>
    <ds:schemaRef ds:uri="28bde20f-746f-421e-b072-39c585b866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81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Inter</vt:lpstr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Santiago Cano Piedrahita</dc:creator>
  <cp:lastModifiedBy>Daniel Sánchez</cp:lastModifiedBy>
  <cp:revision>8</cp:revision>
  <dcterms:created xsi:type="dcterms:W3CDTF">2022-08-08T16:20:01Z</dcterms:created>
  <dcterms:modified xsi:type="dcterms:W3CDTF">2024-02-01T18:46:22Z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0x010100DF2F36F2493096429F316192FD041E27</vt:lpwstr>
  </property>
  <property fmtid="{D5CDD505-2E9C-101B-9397-08002B2CF9AE}" pid="3" name="MediaServiceImageTags">
    <vt:lpwstr/>
  </property>
</Properties>
</file>